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94" r:id="rId4"/>
    <p:sldId id="286" r:id="rId5"/>
    <p:sldId id="290" r:id="rId6"/>
    <p:sldId id="291" r:id="rId7"/>
    <p:sldId id="292" r:id="rId8"/>
    <p:sldId id="293" r:id="rId9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12"/>
    <p:restoredTop sz="94666"/>
  </p:normalViewPr>
  <p:slideViewPr>
    <p:cSldViewPr>
      <p:cViewPr varScale="1">
        <p:scale>
          <a:sx n="102" d="100"/>
          <a:sy n="102" d="100"/>
        </p:scale>
        <p:origin x="102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3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  <p:extLst>
      <p:ext uri="{BB962C8B-B14F-4D97-AF65-F5344CB8AC3E}">
        <p14:creationId xmlns:p14="http://schemas.microsoft.com/office/powerpoint/2010/main" val="424919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4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7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8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</a:t>
            </a:r>
            <a:r>
              <a:rPr lang="en-US" sz="1800">
                <a:solidFill>
                  <a:srgbClr val="000000"/>
                </a:solidFill>
              </a:rPr>
              <a:t>Version 2.2 </a:t>
            </a:r>
            <a:r>
              <a:rPr lang="en-US" sz="1800" dirty="0">
                <a:solidFill>
                  <a:srgbClr val="000000"/>
                </a:solidFill>
              </a:rPr>
              <a:t>(8 December, 2016)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 (Basic)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6482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etc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+mj-lt"/>
              </a:rPr>
              <a:t>Backup This /hxdepots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9"/>
            <a:ext cx="4648200" cy="1259624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/p4/acme/db1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/p4/acme/db2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the /hxmetadata Volume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4798773"/>
            <a:ext cx="4648200" cy="996119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5105400" y="2352628"/>
            <a:ext cx="1295400" cy="3040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5105400" y="4045334"/>
            <a:ext cx="1295400" cy="11820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5105400" y="5102553"/>
            <a:ext cx="1295400" cy="19428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794892"/>
            <a:ext cx="4648200" cy="758308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symlinks, </a:t>
            </a:r>
            <a:r>
              <a:rPr lang="en-US" sz="1800" b="1" dirty="0" err="1">
                <a:solidFill>
                  <a:srgbClr val="000000"/>
                </a:solidFill>
              </a:rPr>
              <a:t>ssl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dir</a:t>
            </a:r>
            <a:r>
              <a:rPr lang="en-US" sz="1800" b="1" dirty="0">
                <a:solidFill>
                  <a:srgbClr val="000000"/>
                </a:solidFill>
              </a:rPr>
              <a:t>, and instance dirs (e.g. /p4/acme)</a:t>
            </a:r>
            <a:endParaRPr lang="en-US" sz="1800" b="1" dirty="0">
              <a:solidFill>
                <a:schemeClr val="bg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5105400" y="5789472"/>
            <a:ext cx="1295400" cy="38457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94172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400800" y="4447088"/>
            <a:ext cx="2438400" cy="131092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/hxlogs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P4JOURNAL,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3297316"/>
            <a:ext cx="2438400" cy="1496036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/hxmetadata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Live and offline db.* files, </a:t>
            </a:r>
            <a:r>
              <a:rPr lang="en-US" sz="1800" b="1" dirty="0" err="1">
                <a:solidFill>
                  <a:srgbClr val="000000"/>
                </a:solidFill>
              </a:rPr>
              <a:t>server.id</a:t>
            </a:r>
            <a:r>
              <a:rPr lang="en-US" sz="1800" b="1" dirty="0">
                <a:solidFill>
                  <a:srgbClr val="000000"/>
                </a:solidFill>
              </a:rPr>
              <a:t>, license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587884"/>
            <a:ext cx="2438400" cy="2137496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/hxdepots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 (depots), checkpoints, numbered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 (Advanced)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6482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etc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+mj-lt"/>
              </a:rPr>
              <a:t>Backup This /hxdepots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8"/>
            <a:ext cx="4648200" cy="791833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/hxmetadata2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/p4/acme/db2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the /hxmetadata2 Volume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6482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 flipV="1">
            <a:off x="5105400" y="2095500"/>
            <a:ext cx="1295400" cy="2571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5105400" y="3328526"/>
            <a:ext cx="1295400" cy="60111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5105400" y="5240345"/>
            <a:ext cx="1295400" cy="29134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600"/>
            <a:ext cx="4648200" cy="6096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symlinks, </a:t>
            </a:r>
            <a:r>
              <a:rPr lang="en-US" sz="1800" b="1" dirty="0" err="1">
                <a:solidFill>
                  <a:srgbClr val="000000"/>
                </a:solidFill>
              </a:rPr>
              <a:t>ssl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dir</a:t>
            </a:r>
            <a:r>
              <a:rPr lang="en-US" sz="1800" b="1" dirty="0">
                <a:solidFill>
                  <a:srgbClr val="000000"/>
                </a:solidFill>
              </a:rPr>
              <a:t>, and instance dirs (e.g. /p4/acme)</a:t>
            </a:r>
            <a:endParaRPr lang="en-US" sz="1800" b="1" dirty="0">
              <a:solidFill>
                <a:schemeClr val="bg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5105400" y="5789472"/>
            <a:ext cx="1295400" cy="45892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94172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400800" y="4722672"/>
            <a:ext cx="2438400" cy="1035345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/hxlogs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P4JOURNAL,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9" name="Can 18"/>
          <p:cNvSpPr>
            <a:spLocks noChangeArrowheads="1"/>
          </p:cNvSpPr>
          <p:nvPr/>
        </p:nvSpPr>
        <p:spPr bwMode="auto">
          <a:xfrm>
            <a:off x="6400800" y="3465371"/>
            <a:ext cx="2438400" cy="1654412"/>
          </a:xfrm>
          <a:prstGeom prst="can">
            <a:avLst>
              <a:gd name="adj" fmla="val 35519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/hxmetadata1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Live OR offline db.* files, server.id, license</a:t>
            </a: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800"/>
            <a:ext cx="2438400" cy="1475452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/hxmetadata2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Live OR offline db.* files, server.id, license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200"/>
            <a:ext cx="2438400" cy="17526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/hxdepots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 (depots), checkpoints, numbered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57200" y="4325561"/>
            <a:ext cx="4648200" cy="794222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/hxmetadata1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/p4/acme/db1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the /hxmetada1 Volume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cxnSp>
        <p:nvCxnSpPr>
          <p:cNvPr id="31" name="Elbow Connector 30"/>
          <p:cNvCxnSpPr>
            <a:cxnSpLocks noChangeShapeType="1"/>
            <a:stCxn id="26" idx="3"/>
            <a:endCxn id="19" idx="2"/>
          </p:cNvCxnSpPr>
          <p:nvPr/>
        </p:nvCxnSpPr>
        <p:spPr bwMode="auto">
          <a:xfrm flipV="1">
            <a:off x="5105400" y="4292577"/>
            <a:ext cx="1295400" cy="4300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425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19" grpId="0" animBg="1"/>
      <p:bldP spid="5" grpId="0" animBg="1"/>
      <p:bldP spid="4" grpId="0" animBg="1"/>
      <p:bldP spid="26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80688" y="1447800"/>
            <a:ext cx="4782312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/hxdepots/p4/acme/checkpoints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/hxdepots/p4/acme/depots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/hxdepots/p4/acme/bin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/hxdepots/p4/common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3980688" y="3039777"/>
            <a:ext cx="4782312" cy="842892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/hxmetadata[1,2]/p4/acme/</a:t>
            </a:r>
            <a:r>
              <a:rPr lang="en-US" sz="1800" dirty="0" err="1">
                <a:solidFill>
                  <a:srgbClr val="3366FF"/>
                </a:solidFill>
                <a:latin typeface="Courier New" charset="0"/>
              </a:rPr>
              <a:t>db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{1,2}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3980688" y="4625660"/>
            <a:ext cx="4782312" cy="1030968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/hxlogs/p4/acme/logs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/hxlogs/p4/acme/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2895600" cy="4114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acme/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7030A0"/>
                </a:solidFill>
                <a:latin typeface="Courier New" charset="0"/>
              </a:rPr>
              <a:t>  </a:t>
            </a:r>
            <a:r>
              <a:rPr lang="en-US" sz="1800" dirty="0" err="1">
                <a:solidFill>
                  <a:srgbClr val="7030A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7030A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1904"/>
            <a:ext cx="1600200" cy="30929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2006918"/>
            <a:ext cx="2286000" cy="35528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33"/>
          <p:cNvCxnSpPr>
            <a:cxnSpLocks noChangeShapeType="1"/>
          </p:cNvCxnSpPr>
          <p:nvPr/>
        </p:nvCxnSpPr>
        <p:spPr bwMode="auto">
          <a:xfrm flipV="1">
            <a:off x="1447800" y="2426598"/>
            <a:ext cx="2667000" cy="31660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4547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133600" y="2743200"/>
            <a:ext cx="1981200" cy="2217736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980688" y="3871813"/>
            <a:ext cx="4782312" cy="746960"/>
          </a:xfrm>
          <a:prstGeom prst="rect">
            <a:avLst/>
          </a:prstGeom>
          <a:noFill/>
          <a:ln w="9525">
            <a:solidFill>
              <a:srgbClr val="7030A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charset="0"/>
              </a:rPr>
              <a:t>/hxmetadata[1,2]/p4/acme/</a:t>
            </a:r>
            <a:r>
              <a:rPr lang="en-US" sz="1800" dirty="0" err="1">
                <a:solidFill>
                  <a:srgbClr val="7030A0"/>
                </a:solidFill>
                <a:latin typeface="Courier New" charset="0"/>
              </a:rPr>
              <a:t>db</a:t>
            </a:r>
            <a:r>
              <a:rPr lang="en-US" sz="1800" dirty="0">
                <a:solidFill>
                  <a:srgbClr val="7030A0"/>
                </a:solidFill>
                <a:latin typeface="Courier New" charset="0"/>
              </a:rPr>
              <a:t>{1,2}</a:t>
            </a:r>
          </a:p>
        </p:txBody>
      </p: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454783" cy="877318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38"/>
          <p:cNvCxnSpPr>
            <a:cxnSpLocks noChangeShapeType="1"/>
          </p:cNvCxnSpPr>
          <p:nvPr/>
        </p:nvCxnSpPr>
        <p:spPr bwMode="auto">
          <a:xfrm>
            <a:off x="2362200" y="3510763"/>
            <a:ext cx="1752600" cy="513233"/>
          </a:xfrm>
          <a:prstGeom prst="straightConnector1">
            <a:avLst/>
          </a:prstGeom>
          <a:noFill/>
          <a:ln w="9525">
            <a:solidFill>
              <a:srgbClr val="7030A0"/>
            </a:solidFill>
            <a:round/>
            <a:headEnd/>
            <a:tailEnd type="arrow" w="med" len="med"/>
          </a:ln>
        </p:spPr>
      </p:cxnSp>
      <p:cxnSp>
        <p:nvCxnSpPr>
          <p:cNvPr id="19" name="Straight Arrow Connector 48">
            <a:extLst>
              <a:ext uri="{FF2B5EF4-FFF2-40B4-BE49-F238E27FC236}">
                <a16:creationId xmlns:a16="http://schemas.microsoft.com/office/drawing/2014/main" id="{9D70727C-BF2F-C44B-BEFC-2E4B5EA5CE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36573" y="4302349"/>
            <a:ext cx="2578227" cy="895124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52629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Routine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weekly, quarterly, or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new replication functionality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839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/p4/1/root -J /p4/1/logs/journal –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jj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/hxdepots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/hxmetadata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/hxdepots</a:t>
            </a: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/hxdepots</a:t>
            </a: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>
            <a:off x="3606768" y="3496021"/>
            <a:ext cx="139996" cy="32348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>
            <a:off x="3832832" y="4346471"/>
            <a:ext cx="217290" cy="224804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 admin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/p4/1/root -J /p4/1/logs/journal –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Start p4d.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/p4/1/root/save -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/hxmetadata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/p4/1/root/save</a:t>
            </a: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/hxdepots</a:t>
            </a: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/hxdepots</a:t>
            </a: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>
            <a:off x="3606768" y="3877021"/>
            <a:ext cx="139996" cy="323484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447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805424" y="4786323"/>
            <a:ext cx="190261" cy="2471953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>
            <a:off x="3867885" y="4697693"/>
            <a:ext cx="171726" cy="226544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5105400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486400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0.00995 0.00711 0.01736 0.01163 0.02546 C 0.01562 0.03263 0.01267 0.02939 0.01649 0.03287 C 0.0177 0.03773 0.01684 0.03495 0.01996 0.04097 C 0.02465 0.05 0.01562 0.03634 0.02135 0.04745 C 0.02274 0.05 0.02621 0.05208 0.02812 0.0537 C 0.0302 0.05787 0.02864 0.05555 0.03159 0.05833 C 0.03316 0.05995 0.03628 0.06296 0.03628 0.06296 C 0.03836 0.06712 0.03993 0.07129 0.04253 0.07476 C 0.04461 0.08287 0.04878 0.09282 0.05416 0.09768 C 0.0559 0.0993 0.05816 0.10023 0.05972 0.10231 " pathEditMode="relative" ptsTypes="ffffffffff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C -0.00277 -0.00486 -0.01007 -0.00856 -0.01632 -0.01227 C -0.02205 -0.01597 -0.01788 -0.01435 -0.02309 -0.01597 C -0.02482 -0.01829 -0.02361 -0.0169 -0.02795 -0.01991 C -0.03455 -0.02407 -0.02205 -0.01782 -0.02986 -0.02315 C -0.03194 -0.02407 -0.03663 -0.02523 -0.03941 -0.02593 C -0.04236 -0.02801 -0.0401 -0.02685 -0.04427 -0.02824 C -0.04652 -0.02893 -0.05069 -0.03055 -0.05069 -0.03032 C -0.05382 -0.03241 -0.0559 -0.03426 -0.05955 -0.03611 C -0.0625 -0.04005 -0.06823 -0.04491 -0.07569 -0.04722 C -0.07812 -0.04792 -0.08142 -0.04838 -0.08333 -0.04907 " pathEditMode="relative" rAng="0" ptsTypes="ffffffffff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38765</TotalTime>
  <Words>1181</Words>
  <Application>Microsoft Macintosh PowerPoint</Application>
  <PresentationFormat>On-screen Show (4:3)</PresentationFormat>
  <Paragraphs>169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2643</cp:revision>
  <cp:lastPrinted>2001-03-01T00:38:32Z</cp:lastPrinted>
  <dcterms:created xsi:type="dcterms:W3CDTF">2009-04-29T01:09:24Z</dcterms:created>
  <dcterms:modified xsi:type="dcterms:W3CDTF">2018-04-03T21:31:51Z</dcterms:modified>
</cp:coreProperties>
</file>