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4" r:id="rId3"/>
    <p:sldId id="261" r:id="rId4"/>
    <p:sldId id="262" r:id="rId5"/>
    <p:sldId id="265" r:id="rId6"/>
    <p:sldId id="267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DBA915"/>
    <a:srgbClr val="00A5C1"/>
    <a:srgbClr val="003D81"/>
    <a:srgbClr val="013D81"/>
    <a:srgbClr val="4DAE4A"/>
    <a:srgbClr val="3576BE"/>
    <a:srgbClr val="4CAD4A"/>
    <a:srgbClr val="3F6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5" autoAdjust="0"/>
    <p:restoredTop sz="94652"/>
  </p:normalViewPr>
  <p:slideViewPr>
    <p:cSldViewPr snapToGrid="0" snapToObjects="1">
      <p:cViewPr>
        <p:scale>
          <a:sx n="134" d="100"/>
          <a:sy n="134" d="100"/>
        </p:scale>
        <p:origin x="1432" y="8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3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3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6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7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2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4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6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FE03-9097-D34F-8E96-BA937CE8BE37}" type="datetimeFigureOut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04AC4-80D4-EE42-9F42-89B5C939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797" t="12432" r="10420" b="37033"/>
          <a:stretch/>
        </p:blipFill>
        <p:spPr>
          <a:xfrm>
            <a:off x="2413702" y="2153989"/>
            <a:ext cx="749196" cy="4342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9538" t="63136" r="10613" b="12175"/>
          <a:stretch/>
        </p:blipFill>
        <p:spPr>
          <a:xfrm>
            <a:off x="2263734" y="2709315"/>
            <a:ext cx="1049132" cy="289411"/>
          </a:xfrm>
          <a:prstGeom prst="rect">
            <a:avLst/>
          </a:prstGeom>
        </p:spPr>
      </p:pic>
      <p:sp>
        <p:nvSpPr>
          <p:cNvPr id="10" name="Hexagon 9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51024" y="1958049"/>
            <a:ext cx="1474552" cy="1260270"/>
            <a:chOff x="2051024" y="1958049"/>
            <a:chExt cx="1474552" cy="126027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9769" y="2122588"/>
              <a:ext cx="497062" cy="497062"/>
            </a:xfrm>
            <a:prstGeom prst="rect">
              <a:avLst/>
            </a:prstGeom>
          </p:spPr>
        </p:pic>
        <p:pic>
          <p:nvPicPr>
            <p:cNvPr id="7" name="Picture 6" descr="Screen Shot 2015-07-26 at 15.20.3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996" y="2687785"/>
              <a:ext cx="760608" cy="325975"/>
            </a:xfrm>
            <a:prstGeom prst="rect">
              <a:avLst/>
            </a:prstGeom>
          </p:spPr>
        </p:pic>
        <p:sp>
          <p:nvSpPr>
            <p:cNvPr id="6" name="Hexagon 5"/>
            <p:cNvSpPr/>
            <p:nvPr/>
          </p:nvSpPr>
          <p:spPr>
            <a:xfrm>
              <a:off x="2051024" y="1958049"/>
              <a:ext cx="1474552" cy="1260270"/>
            </a:xfrm>
            <a:prstGeom prst="hexagon">
              <a:avLst/>
            </a:prstGeom>
            <a:noFill/>
            <a:ln w="76200" cmpd="sng">
              <a:solidFill>
                <a:srgbClr val="DBA91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764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874" y="2219057"/>
            <a:ext cx="910852" cy="2752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004" y="2686076"/>
            <a:ext cx="1300593" cy="297714"/>
          </a:xfrm>
          <a:prstGeom prst="rect">
            <a:avLst/>
          </a:prstGeom>
        </p:spPr>
      </p:pic>
      <p:sp>
        <p:nvSpPr>
          <p:cNvPr id="5" name="Hexagon 4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9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26739" t="20624" r="2649"/>
          <a:stretch/>
        </p:blipFill>
        <p:spPr>
          <a:xfrm>
            <a:off x="2320578" y="2694158"/>
            <a:ext cx="935444" cy="3197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24" t="2583" r="73487" b="13551"/>
          <a:stretch/>
        </p:blipFill>
        <p:spPr>
          <a:xfrm>
            <a:off x="2502474" y="2087429"/>
            <a:ext cx="571652" cy="56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e-sid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/>
          <a:stretch/>
        </p:blipFill>
        <p:spPr>
          <a:xfrm flipH="1">
            <a:off x="2373772" y="2190751"/>
            <a:ext cx="829056" cy="1027568"/>
          </a:xfrm>
          <a:prstGeom prst="rect">
            <a:avLst/>
          </a:prstGeom>
        </p:spPr>
      </p:pic>
      <p:sp>
        <p:nvSpPr>
          <p:cNvPr id="11" name="Hexagon 10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bee-sid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02"/>
          <a:stretch/>
        </p:blipFill>
        <p:spPr>
          <a:xfrm flipH="1">
            <a:off x="2373772" y="2006716"/>
            <a:ext cx="829056" cy="18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/>
          <p:cNvSpPr/>
          <p:nvPr/>
        </p:nvSpPr>
        <p:spPr>
          <a:xfrm>
            <a:off x="7522577" y="1930877"/>
            <a:ext cx="1474552" cy="1260270"/>
          </a:xfrm>
          <a:prstGeom prst="hexagon">
            <a:avLst/>
          </a:prstGeom>
          <a:solidFill>
            <a:srgbClr val="FFFFFF"/>
          </a:solidFill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/>
          <p:nvPr/>
        </p:nvSpPr>
        <p:spPr>
          <a:xfrm>
            <a:off x="6242934" y="2632182"/>
            <a:ext cx="1474552" cy="1260270"/>
          </a:xfrm>
          <a:prstGeom prst="hexagon">
            <a:avLst/>
          </a:prstGeom>
          <a:solidFill>
            <a:srgbClr val="FFFFFF"/>
          </a:solidFill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xagon 22"/>
          <p:cNvSpPr/>
          <p:nvPr/>
        </p:nvSpPr>
        <p:spPr>
          <a:xfrm>
            <a:off x="6242934" y="1235912"/>
            <a:ext cx="1474552" cy="1260270"/>
          </a:xfrm>
          <a:prstGeom prst="hexagon">
            <a:avLst/>
          </a:prstGeom>
          <a:solidFill>
            <a:srgbClr val="FFFFFF"/>
          </a:solidFill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xagon 30"/>
          <p:cNvSpPr/>
          <p:nvPr/>
        </p:nvSpPr>
        <p:spPr>
          <a:xfrm>
            <a:off x="7522577" y="4727440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Hexagon 34"/>
          <p:cNvSpPr/>
          <p:nvPr/>
        </p:nvSpPr>
        <p:spPr>
          <a:xfrm>
            <a:off x="3692070" y="2632182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exagon 38"/>
          <p:cNvSpPr/>
          <p:nvPr/>
        </p:nvSpPr>
        <p:spPr>
          <a:xfrm>
            <a:off x="6242934" y="4028878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Hexagon 42"/>
          <p:cNvSpPr/>
          <p:nvPr/>
        </p:nvSpPr>
        <p:spPr>
          <a:xfrm>
            <a:off x="4962136" y="3334121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ee-sid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/>
          <a:stretch/>
        </p:blipFill>
        <p:spPr>
          <a:xfrm flipH="1">
            <a:off x="7845325" y="2163579"/>
            <a:ext cx="829056" cy="1027568"/>
          </a:xfrm>
          <a:prstGeom prst="rect">
            <a:avLst/>
          </a:prstGeom>
        </p:spPr>
      </p:pic>
      <p:pic>
        <p:nvPicPr>
          <p:cNvPr id="15" name="Picture 14" descr="bee-sid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02"/>
          <a:stretch/>
        </p:blipFill>
        <p:spPr>
          <a:xfrm flipH="1">
            <a:off x="7845325" y="1979544"/>
            <a:ext cx="829056" cy="184034"/>
          </a:xfrm>
          <a:prstGeom prst="rect">
            <a:avLst/>
          </a:prstGeom>
        </p:spPr>
      </p:pic>
      <p:sp>
        <p:nvSpPr>
          <p:cNvPr id="9" name="Hexagon 8"/>
          <p:cNvSpPr/>
          <p:nvPr/>
        </p:nvSpPr>
        <p:spPr>
          <a:xfrm>
            <a:off x="7522577" y="3327147"/>
            <a:ext cx="1474552" cy="1260270"/>
          </a:xfrm>
          <a:prstGeom prst="hexagon">
            <a:avLst/>
          </a:prstGeom>
          <a:solidFill>
            <a:srgbClr val="FFFFFF"/>
          </a:solidFill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26739" t="20624" r="2649"/>
          <a:stretch/>
        </p:blipFill>
        <p:spPr>
          <a:xfrm>
            <a:off x="7792131" y="4063256"/>
            <a:ext cx="935444" cy="319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24" t="2583" r="73487" b="13551"/>
          <a:stretch/>
        </p:blipFill>
        <p:spPr>
          <a:xfrm>
            <a:off x="7974027" y="3456527"/>
            <a:ext cx="571652" cy="560883"/>
          </a:xfrm>
          <a:prstGeom prst="rect">
            <a:avLst/>
          </a:prstGeom>
        </p:spPr>
      </p:pic>
      <p:sp>
        <p:nvSpPr>
          <p:cNvPr id="16" name="Hexagon 15"/>
          <p:cNvSpPr/>
          <p:nvPr/>
        </p:nvSpPr>
        <p:spPr>
          <a:xfrm>
            <a:off x="4962136" y="1930877"/>
            <a:ext cx="1474552" cy="1260270"/>
          </a:xfrm>
          <a:prstGeom prst="hexagon">
            <a:avLst/>
          </a:prstGeom>
          <a:solidFill>
            <a:srgbClr val="FFFFFF"/>
          </a:solidFill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3986" y="2191885"/>
            <a:ext cx="910852" cy="2752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9116" y="2658904"/>
            <a:ext cx="1300593" cy="29771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679" y="2796721"/>
            <a:ext cx="497062" cy="497062"/>
          </a:xfrm>
          <a:prstGeom prst="rect">
            <a:avLst/>
          </a:prstGeom>
        </p:spPr>
      </p:pic>
      <p:pic>
        <p:nvPicPr>
          <p:cNvPr id="19" name="Picture 18" descr="Screen Shot 2015-07-26 at 15.20.32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906" y="3361918"/>
            <a:ext cx="760608" cy="3259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8"/>
          <a:srcRect l="11797" t="12432" r="10420" b="37033"/>
          <a:stretch/>
        </p:blipFill>
        <p:spPr>
          <a:xfrm>
            <a:off x="6605612" y="1431852"/>
            <a:ext cx="749196" cy="43425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/>
          <a:srcRect l="9538" t="63136" r="10613" b="12175"/>
          <a:stretch/>
        </p:blipFill>
        <p:spPr>
          <a:xfrm>
            <a:off x="6455644" y="1987178"/>
            <a:ext cx="1049132" cy="289411"/>
          </a:xfrm>
          <a:prstGeom prst="rect">
            <a:avLst/>
          </a:prstGeom>
        </p:spPr>
      </p:pic>
      <p:sp>
        <p:nvSpPr>
          <p:cNvPr id="45" name="Hexagon 44"/>
          <p:cNvSpPr/>
          <p:nvPr/>
        </p:nvSpPr>
        <p:spPr>
          <a:xfrm>
            <a:off x="3692070" y="1235976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Hexagon 45"/>
          <p:cNvSpPr/>
          <p:nvPr/>
        </p:nvSpPr>
        <p:spPr>
          <a:xfrm>
            <a:off x="2417308" y="1930877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Hexagon 46"/>
          <p:cNvSpPr/>
          <p:nvPr/>
        </p:nvSpPr>
        <p:spPr>
          <a:xfrm>
            <a:off x="1143210" y="1236898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?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74090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105" y="2115126"/>
            <a:ext cx="796390" cy="97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/>
          <p:cNvSpPr/>
          <p:nvPr/>
        </p:nvSpPr>
        <p:spPr>
          <a:xfrm>
            <a:off x="2051024" y="1958049"/>
            <a:ext cx="1474552" cy="1260270"/>
          </a:xfrm>
          <a:prstGeom prst="hexagon">
            <a:avLst/>
          </a:prstGeom>
          <a:noFill/>
          <a:ln w="76200" cmpd="sng">
            <a:solidFill>
              <a:srgbClr val="DBA9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00212" y="2367871"/>
            <a:ext cx="2176176" cy="3248"/>
          </a:xfrm>
          <a:prstGeom prst="line">
            <a:avLst/>
          </a:prstGeom>
          <a:ln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00212" y="2850773"/>
            <a:ext cx="2176176" cy="3248"/>
          </a:xfrm>
          <a:prstGeom prst="line">
            <a:avLst/>
          </a:prstGeom>
          <a:ln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42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</Words>
  <Application>Microsoft Macintosh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Avenir Book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Perforce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Allen</dc:creator>
  <cp:lastModifiedBy>Microsoft Office User</cp:lastModifiedBy>
  <cp:revision>28</cp:revision>
  <dcterms:created xsi:type="dcterms:W3CDTF">2015-06-15T10:36:01Z</dcterms:created>
  <dcterms:modified xsi:type="dcterms:W3CDTF">2016-04-05T09:34:49Z</dcterms:modified>
</cp:coreProperties>
</file>