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4" r:id="rId10"/>
    <p:sldId id="568" r:id="rId11"/>
    <p:sldId id="569" r:id="rId12"/>
    <p:sldId id="570" r:id="rId13"/>
    <p:sldId id="563" r:id="rId14"/>
    <p:sldId id="562" r:id="rId15"/>
    <p:sldId id="553" r:id="rId16"/>
    <p:sldId id="534" r:id="rId17"/>
    <p:sldId id="552" r:id="rId18"/>
    <p:sldId id="554" r:id="rId19"/>
    <p:sldId id="535" r:id="rId20"/>
    <p:sldId id="531" r:id="rId21"/>
    <p:sldId id="549" r:id="rId22"/>
    <p:sldId id="545" r:id="rId23"/>
    <p:sldId id="555" r:id="rId24"/>
    <p:sldId id="556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67" r:id="rId33"/>
    <p:sldId id="557" r:id="rId34"/>
    <p:sldId id="566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4"/>
            <p14:sldId id="568"/>
            <p14:sldId id="569"/>
            <p14:sldId id="570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 autoAdjust="0"/>
    <p:restoredTop sz="83378" autoAdjust="0"/>
  </p:normalViewPr>
  <p:slideViewPr>
    <p:cSldViewPr snapToGrid="0" snapToObjects="1">
      <p:cViewPr varScale="1">
        <p:scale>
          <a:sx n="144" d="100"/>
          <a:sy n="144" d="100"/>
        </p:scale>
        <p:origin x="165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1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20" Type="http://schemas.openxmlformats.org/officeDocument/2006/relationships/slide" Target="slides/slide2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On the last command, the –man option brings up documentation.  To execute a dry run, do:</a:t>
            </a:r>
          </a:p>
          <a:p>
            <a:r>
              <a:rPr lang="en-US" dirty="0" err="1"/>
              <a:t>sdp_upgrade.sh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 do the actual upgrade after the dry run, do: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sdp_upgrade.sh</a:t>
            </a:r>
            <a:r>
              <a:rPr lang="en-US" dirty="0"/>
              <a:t>  -y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Note: For “Outer to Inner”, we generally do all proxy-only and broker-only hosts first before p4d servers. However, the order of upgrading proxy-only and broker-only hosts does not matter.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7-Sep-24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Legacy_Upgrades.Uni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Guide.Unix.html#_upgrad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warm.workshop.perforce.com/projects/perforce-software-sdp/download/downloads/sdp.Unix.tgz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view/guest/perforce_software/sdp/main/doc/SDP_Guide.Unix.html#_server_spec_naming_standar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rforce/p4prometheu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Helix Core</a:t>
            </a:r>
            <a:br>
              <a:rPr lang="en-US" dirty="0"/>
            </a:br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SDP 2024.1</a:t>
            </a:r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Exception: License files go here.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journals,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6. Upgrade of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SDP is older than 2020.1, refer to </a:t>
            </a:r>
            <a:r>
              <a:rPr lang="en-US" dirty="0">
                <a:hlinkClick r:id="rId3"/>
              </a:rPr>
              <a:t>SDP Legacy Upgrades</a:t>
            </a:r>
            <a:endParaRPr lang="en-US" dirty="0"/>
          </a:p>
          <a:p>
            <a:pPr lvl="1"/>
            <a:r>
              <a:rPr lang="en-US" dirty="0"/>
              <a:t>Well documented manual process, from SDP back to origin in 2007.</a:t>
            </a:r>
          </a:p>
          <a:p>
            <a:pPr lvl="1"/>
            <a:r>
              <a:rPr lang="en-US" dirty="0"/>
              <a:t>Downtime for p4d likely needed.</a:t>
            </a:r>
          </a:p>
          <a:p>
            <a:r>
              <a:rPr lang="en-US" dirty="0"/>
              <a:t>If SDP is 2020.1+,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endParaRPr lang="en-US" dirty="0"/>
          </a:p>
          <a:p>
            <a:pPr marL="566737" lvl="1" indent="-285750"/>
            <a:r>
              <a:rPr lang="en-US" dirty="0"/>
              <a:t>SDP should be upgraded before p4d.</a:t>
            </a:r>
          </a:p>
          <a:p>
            <a:pPr marL="566737" lvl="1" indent="-285750"/>
            <a:r>
              <a:rPr lang="en-US" dirty="0"/>
              <a:t>No Downtime for p4d needed to upgrade p4d if SDP is 2020.1+.</a:t>
            </a:r>
          </a:p>
          <a:p>
            <a:pPr marL="566737" lvl="1" indent="-285750"/>
            <a:r>
              <a:rPr lang="en-US" dirty="0"/>
              <a:t>SDP can be upgraded separately </a:t>
            </a:r>
            <a:r>
              <a:rPr lang="en-US" i="1" dirty="0"/>
              <a:t>before</a:t>
            </a:r>
            <a:r>
              <a:rPr lang="en-US" dirty="0"/>
              <a:t> p4d is upgraded.</a:t>
            </a:r>
          </a:p>
          <a:p>
            <a:pPr marL="396875" indent="-285750"/>
            <a:r>
              <a:rPr lang="en-US" dirty="0"/>
              <a:t>SDP is upgraded per-SDP-machine, not per-SDP-instance.</a:t>
            </a:r>
          </a:p>
          <a:p>
            <a:pPr marL="566737" lvl="1" indent="-285750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7. Sample SDP Upgrade Procedure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0987" lvl="1" indent="0">
              <a:buNone/>
            </a:pPr>
            <a:r>
              <a:rPr lang="en-US" sz="1400" dirty="0"/>
              <a:t>For SDP 2020.1+ (</a:t>
            </a:r>
            <a:r>
              <a:rPr lang="en-US" sz="1400" dirty="0">
                <a:hlinkClick r:id="rId3"/>
              </a:rPr>
              <a:t>as documented</a:t>
            </a:r>
            <a:r>
              <a:rPr lang="en-US" sz="1400" dirty="0"/>
              <a:t>):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downloads ]] ||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new ]] &amp;&amp; mv new old.$(date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]] &amp;&amp; mv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sdp.Unix.old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–L -s -O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https://swarm.workshop.perforce.com/projects/perforce-software-sdp/download/downloads/sdp.Unix.tgz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ls -l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tar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xzf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/downloads/new/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/Server/Unix/p4/common/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–man  </a:t>
            </a:r>
            <a:r>
              <a:rPr lang="en-US" sz="1200" dirty="0">
                <a:sym typeface="Wingdings" pitchFamily="2" charset="2"/>
              </a:rPr>
              <a:t> Review the documentation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–y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4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Upgrade of Helix Core with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8"/>
            <a:ext cx="8229600" cy="4011879"/>
          </a:xfrm>
        </p:spPr>
        <p:txBody>
          <a:bodyPr/>
          <a:lstStyle/>
          <a:p>
            <a:r>
              <a:rPr lang="en-US" dirty="0"/>
              <a:t>Prerequisites: SDP 2020.1+, P4D 2019.1+</a:t>
            </a:r>
          </a:p>
          <a:p>
            <a:r>
              <a:rPr lang="en-US" dirty="0"/>
              <a:t>For each instance, determine “Outer to Inner” order of server machines</a:t>
            </a:r>
          </a:p>
          <a:p>
            <a:pPr lvl="1"/>
            <a:r>
              <a:rPr lang="en-US" dirty="0"/>
              <a:t>Example 1: Replicas of edge, edges, HA/DR servers, and finally the commit server.</a:t>
            </a:r>
          </a:p>
          <a:p>
            <a:pPr lvl="1"/>
            <a:r>
              <a:rPr lang="en-US" dirty="0"/>
              <a:t>Example 2: Proxy-only servers, edges daisy changed from a filtered forwarding replica, the forwarding replica, HA standby, commit server.</a:t>
            </a:r>
          </a:p>
          <a:p>
            <a:r>
              <a:rPr lang="en-US" dirty="0"/>
              <a:t>On each server, use: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/>
            <a:r>
              <a:rPr lang="en-US" dirty="0"/>
              <a:t>Upgrades all SDP-managed servers, including separate broker-only and proxy-only hosts.</a:t>
            </a:r>
          </a:p>
          <a:p>
            <a:pPr lvl="1"/>
            <a:r>
              <a:rPr lang="en-US" dirty="0"/>
              <a:t>Before starting, 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on each host.</a:t>
            </a:r>
          </a:p>
          <a:p>
            <a:pPr lvl="1"/>
            <a:r>
              <a:rPr lang="en-US" dirty="0"/>
              <a:t>Execute live upgrades with: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</a:t>
            </a:r>
          </a:p>
          <a:p>
            <a:pPr lvl="1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SSL/non-SSL (encrypted/non-encrypted)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rest, pulling from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part of tech stack with p4d on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Brokers play no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 supported by Perforce Technical Support (unless DIY/custom).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Failover Guide: “Read it when you need it”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Offline Checkpoints – No Downtime)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7" y="1030638"/>
            <a:ext cx="8341511" cy="3471706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 (Linux)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pPr lvl="1"/>
            <a:r>
              <a:rPr lang="en-US" dirty="0"/>
              <a:t>Broker and Proxy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 on Linux, Windows Services)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when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4112863"/>
          </a:xfrm>
        </p:spPr>
        <p:txBody>
          <a:bodyPr/>
          <a:lstStyle/>
          <a:p>
            <a:r>
              <a:rPr lang="en-US" dirty="0"/>
              <a:t>Server Deployment Package (SDP)</a:t>
            </a:r>
          </a:p>
          <a:p>
            <a:r>
              <a:rPr lang="en-US" dirty="0"/>
              <a:t>Helix Installer</a:t>
            </a:r>
          </a:p>
          <a:p>
            <a:pPr lvl="1"/>
            <a:r>
              <a:rPr lang="en-US" dirty="0"/>
              <a:t>Installer for SDP, for “Green Field” installation on new machines only.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Training Environment.  (Uses a custom Helix Installer).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For SDP Fleet Management</a:t>
            </a:r>
          </a:p>
          <a:p>
            <a:pPr lvl="1"/>
            <a:r>
              <a:rPr lang="en-US" dirty="0"/>
              <a:t>For 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</a:t>
            </a:r>
            <a:r>
              <a:rPr lang="en-US" i="1" dirty="0"/>
              <a:t>not</a:t>
            </a:r>
            <a:r>
              <a:rPr lang="en-US" dirty="0"/>
              <a:t>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r>
              <a:rPr lang="en-US" dirty="0"/>
              <a:t>Lab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SDP releases.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rotate_journal.sh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recreate_offline_db.sh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pPr lvl="1"/>
            <a:r>
              <a:rPr lang="en-US" dirty="0"/>
              <a:t>Honors SDP </a:t>
            </a:r>
            <a:r>
              <a:rPr lang="en-US" dirty="0">
                <a:hlinkClick r:id="rId3"/>
              </a:rPr>
              <a:t>Server Spec Naming Standard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Use on commit to create edge seed.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Easiest way to load checkpoint on edges and replicas.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request_replica_checkpoint.sh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dirty="0"/>
              <a:t>Use on edges and filtered replicas.</a:t>
            </a:r>
          </a:p>
          <a:p>
            <a:pPr marL="111125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check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p4d_init.log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*_base </a:t>
            </a:r>
            <a:r>
              <a:rPr lang="en-US" dirty="0"/>
              <a:t>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 for upgrade, etc.</a:t>
            </a:r>
          </a:p>
          <a:p>
            <a:r>
              <a:rPr lang="en-US" dirty="0"/>
              <a:t>Easy install with Helix Installer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94973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 to verify SDP Structure.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ccheck.sh</a:t>
            </a:r>
            <a:r>
              <a:rPr lang="en-US" dirty="0"/>
              <a:t> script to check your P4D configurables.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 (interacting with Support)</a:t>
            </a:r>
          </a:p>
          <a:p>
            <a:pPr lvl="1"/>
            <a:r>
              <a:rPr lang="en-US" dirty="0"/>
              <a:t>Works for any SDP Version on UNIX/Linux</a:t>
            </a:r>
          </a:p>
          <a:p>
            <a:r>
              <a:rPr lang="en-US" dirty="0"/>
              <a:t>P4Prometheus and Grafana</a:t>
            </a:r>
          </a:p>
          <a:p>
            <a:pPr lvl="1"/>
            <a:r>
              <a:rPr lang="en-US" dirty="0"/>
              <a:t>Monitoring instrumentation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github.com</a:t>
            </a:r>
            <a:r>
              <a:rPr lang="en-US" dirty="0">
                <a:hlinkClick r:id="rId3"/>
              </a:rPr>
              <a:t>/perforce/p4prometheus</a:t>
            </a:r>
            <a:endParaRPr lang="en-US" dirty="0"/>
          </a:p>
          <a:p>
            <a:pPr lvl="1"/>
            <a:r>
              <a:rPr lang="en-US" dirty="0"/>
              <a:t>Prometheus and Grafana are popular 3</a:t>
            </a:r>
            <a:r>
              <a:rPr lang="en-US" baseline="30000" dirty="0"/>
              <a:t>rd</a:t>
            </a:r>
            <a:r>
              <a:rPr lang="en-US" dirty="0"/>
              <a:t> party open source software.</a:t>
            </a:r>
          </a:p>
          <a:p>
            <a:pPr lvl="1"/>
            <a:r>
              <a:rPr lang="en-US" b="1" dirty="0"/>
              <a:t>P4Prometheus</a:t>
            </a:r>
            <a:r>
              <a:rPr lang="en-US" dirty="0"/>
              <a:t> adds knowledge of what to manage for Helix Core (P4).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r>
              <a:rPr lang="en-US" dirty="0"/>
              <a:t>Battle School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marL="111125" indent="0">
              <a:buNone/>
            </a:pPr>
            <a:r>
              <a:rPr lang="en-US" sz="1500" dirty="0">
                <a:hlinkClick r:id="rId3"/>
              </a:rPr>
              <a:t>https://</a:t>
            </a:r>
            <a:r>
              <a:rPr lang="en-US" sz="1500" dirty="0" err="1">
                <a:hlinkClick r:id="rId3"/>
              </a:rPr>
              <a:t>swarm.workshop.perforce.com</a:t>
            </a:r>
            <a:r>
              <a:rPr lang="en-US" sz="1500" dirty="0">
                <a:hlinkClick r:id="rId3"/>
              </a:rPr>
              <a:t>/projects/perforce-software-</a:t>
            </a:r>
            <a:r>
              <a:rPr lang="en-US" sz="1500" dirty="0" err="1">
                <a:hlinkClick r:id="rId3"/>
              </a:rPr>
              <a:t>sdp</a:t>
            </a:r>
            <a:endParaRPr lang="en-US" sz="1500" dirty="0"/>
          </a:p>
          <a:p>
            <a:pPr marL="111125" indent="0">
              <a:spcAft>
                <a:spcPts val="200"/>
              </a:spcAft>
              <a:buNone/>
            </a:pPr>
            <a:r>
              <a:rPr lang="en-US" sz="1800" dirty="0"/>
              <a:t>See the Documentation References section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Guides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/>
              <a:t>PDF, HTML, and PowerPoint files in the SDP Package</a:t>
            </a:r>
          </a:p>
          <a:p>
            <a:pPr marL="111125" indent="0">
              <a:buNone/>
            </a:pPr>
            <a:r>
              <a:rPr lang="en-US" sz="1500" dirty="0"/>
              <a:t>    Directory - /p4/</a:t>
            </a:r>
            <a:r>
              <a:rPr lang="en-US" sz="1500" dirty="0" err="1"/>
              <a:t>sdp</a:t>
            </a:r>
            <a:r>
              <a:rPr lang="en-US" sz="1500" dirty="0"/>
              <a:t>/doc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Scheduled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 Core Master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(Master only)</a:t>
            </a:r>
          </a:p>
          <a:p>
            <a:pPr lvl="1"/>
            <a:r>
              <a:rPr lang="en-US" dirty="0"/>
              <a:t>Optional weekly DB Swap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refresh_P4ROOT_from_offline_db.sh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replica_status.sh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Sync Replica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sync_replica.sh</a:t>
            </a:r>
            <a:r>
              <a:rPr lang="en-US" dirty="0"/>
              <a:t>) </a:t>
            </a:r>
            <a:r>
              <a:rPr lang="en-US" i="1" dirty="0"/>
              <a:t>or</a:t>
            </a:r>
            <a:r>
              <a:rPr lang="en-US" dirty="0"/>
              <a:t> Replica Cleanup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replica_cleanup.sh</a:t>
            </a:r>
            <a:r>
              <a:rPr lang="en-US" dirty="0"/>
              <a:t>).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Manager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seconds, then: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used on this machine</a:t>
            </a:r>
          </a:p>
          <a:p>
            <a:pPr lvl="1"/>
            <a:r>
              <a:rPr lang="en-US" dirty="0"/>
              <a:t>p4d_N is a </a:t>
            </a:r>
            <a:r>
              <a:rPr lang="en-US" i="1" dirty="0" err="1"/>
              <a:t>symlink</a:t>
            </a:r>
            <a:r>
              <a:rPr lang="en-US" dirty="0"/>
              <a:t> (case-sensitive instance) or </a:t>
            </a:r>
            <a:r>
              <a:rPr lang="en-US" i="1" dirty="0"/>
              <a:t>script</a:t>
            </a:r>
            <a:r>
              <a:rPr lang="en-US" dirty="0"/>
              <a:t> (case-insensitive)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 (Global)</a:t>
            </a:r>
          </a:p>
          <a:p>
            <a:r>
              <a:rPr lang="en-US" dirty="0"/>
              <a:t>The /p4/common/config/p4_N.vars file (Instance-Specific)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Set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i="1" dirty="0"/>
              <a:t>Optional</a:t>
            </a:r>
            <a:r>
              <a:rPr lang="en-US" dirty="0"/>
              <a:t> Local Site-Specific shell-environment overrides</a:t>
            </a:r>
          </a:p>
          <a:p>
            <a:pPr lvl="1"/>
            <a:r>
              <a:rPr lang="en-US" dirty="0"/>
              <a:t>/p4/common/site/config/p4_vars.local (Global, Local)</a:t>
            </a:r>
          </a:p>
          <a:p>
            <a:pPr lvl="1"/>
            <a:r>
              <a:rPr lang="en-US" dirty="0"/>
              <a:t>/p4/common/site/config/p4_N.vars.local (Instance-Specific, Local)</a:t>
            </a:r>
          </a:p>
          <a:p>
            <a:pPr lvl="1"/>
            <a:r>
              <a:rPr lang="en-US" dirty="0"/>
              <a:t>Can be used for customization (but customizations are unsupported)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95981</TotalTime>
  <Words>2719</Words>
  <Application>Microsoft Macintosh PowerPoint</Application>
  <PresentationFormat>On-screen Show (16:9)</PresentationFormat>
  <Paragraphs>404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Helix Core Server Deployment Package (SDP)</vt:lpstr>
      <vt:lpstr>Introduction</vt:lpstr>
      <vt:lpstr>SDP Basic Operations</vt:lpstr>
      <vt:lpstr>Things To Learn First</vt:lpstr>
      <vt:lpstr>1. Where are the docs?</vt:lpstr>
      <vt:lpstr>2. Typical Scheduled Operations</vt:lpstr>
      <vt:lpstr>3. Basic Service Management</vt:lpstr>
      <vt:lpstr>4. Where are things? </vt:lpstr>
      <vt:lpstr>5. SDP Shell Environment Management</vt:lpstr>
      <vt:lpstr>SDP Structure Overview (DEMO)</vt:lpstr>
      <vt:lpstr>6. Upgrade of SDP</vt:lpstr>
      <vt:lpstr>7. Sample SDP Upgrade Procedure</vt:lpstr>
      <vt:lpstr>8. Upgrade of Helix Core with SDP</vt:lpstr>
      <vt:lpstr>9.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Tom Tyler</cp:lastModifiedBy>
  <cp:revision>956</cp:revision>
  <cp:lastPrinted>2015-04-22T01:53:18Z</cp:lastPrinted>
  <dcterms:created xsi:type="dcterms:W3CDTF">2012-01-27T09:23:05Z</dcterms:created>
  <dcterms:modified xsi:type="dcterms:W3CDTF">2024-09-07T21:46:32Z</dcterms:modified>
  <cp:category/>
</cp:coreProperties>
</file>